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0" r:id="rId7"/>
    <p:sldId id="261"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B92F9C-D395-4C95-AC37-46CD7498A80C}" v="4" dt="2025-09-02T18:16:03.8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1272"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ia Horine" userId="b065361f56b07e74" providerId="LiveId" clId="{2DB92F9C-D395-4C95-AC37-46CD7498A80C}"/>
    <pc:docChg chg="custSel modSld">
      <pc:chgData name="Marcia Horine" userId="b065361f56b07e74" providerId="LiveId" clId="{2DB92F9C-D395-4C95-AC37-46CD7498A80C}" dt="2025-09-02T18:16:52.784" v="41" actId="21"/>
      <pc:docMkLst>
        <pc:docMk/>
      </pc:docMkLst>
      <pc:sldChg chg="addSp delSp modSp mod">
        <pc:chgData name="Marcia Horine" userId="b065361f56b07e74" providerId="LiveId" clId="{2DB92F9C-D395-4C95-AC37-46CD7498A80C}" dt="2025-09-02T18:13:18.633" v="25" actId="20577"/>
        <pc:sldMkLst>
          <pc:docMk/>
          <pc:sldMk cId="290825894" sldId="257"/>
        </pc:sldMkLst>
        <pc:spChg chg="mod">
          <ac:chgData name="Marcia Horine" userId="b065361f56b07e74" providerId="LiveId" clId="{2DB92F9C-D395-4C95-AC37-46CD7498A80C}" dt="2025-09-02T18:13:18.633" v="25" actId="20577"/>
          <ac:spMkLst>
            <pc:docMk/>
            <pc:sldMk cId="290825894" sldId="257"/>
            <ac:spMk id="7" creationId="{5E52BEB2-AC56-300F-3CD0-5187167A6FF1}"/>
          </ac:spMkLst>
        </pc:spChg>
        <pc:picChg chg="del">
          <ac:chgData name="Marcia Horine" userId="b065361f56b07e74" providerId="LiveId" clId="{2DB92F9C-D395-4C95-AC37-46CD7498A80C}" dt="2025-09-02T18:10:59.885" v="0" actId="21"/>
          <ac:picMkLst>
            <pc:docMk/>
            <pc:sldMk cId="290825894" sldId="257"/>
            <ac:picMk id="3" creationId="{FDAC0CB3-EAB3-8F03-15B9-7CE2FA0BD3F6}"/>
          </ac:picMkLst>
        </pc:picChg>
        <pc:picChg chg="add mod">
          <ac:chgData name="Marcia Horine" userId="b065361f56b07e74" providerId="LiveId" clId="{2DB92F9C-D395-4C95-AC37-46CD7498A80C}" dt="2025-09-02T18:11:32.518" v="6" actId="14100"/>
          <ac:picMkLst>
            <pc:docMk/>
            <pc:sldMk cId="290825894" sldId="257"/>
            <ac:picMk id="4" creationId="{94B4D232-696A-63F3-6927-1FB429BDA5EC}"/>
          </ac:picMkLst>
        </pc:picChg>
        <pc:cxnChg chg="add">
          <ac:chgData name="Marcia Horine" userId="b065361f56b07e74" providerId="LiveId" clId="{2DB92F9C-D395-4C95-AC37-46CD7498A80C}" dt="2025-09-02T18:13:03.167" v="23" actId="11529"/>
          <ac:cxnSpMkLst>
            <pc:docMk/>
            <pc:sldMk cId="290825894" sldId="257"/>
            <ac:cxnSpMk id="6" creationId="{A8ED72B8-CF73-010C-1E23-2A0064529794}"/>
          </ac:cxnSpMkLst>
        </pc:cxnChg>
        <pc:cxnChg chg="del">
          <ac:chgData name="Marcia Horine" userId="b065361f56b07e74" providerId="LiveId" clId="{2DB92F9C-D395-4C95-AC37-46CD7498A80C}" dt="2025-09-02T18:12:45.363" v="22" actId="21"/>
          <ac:cxnSpMkLst>
            <pc:docMk/>
            <pc:sldMk cId="290825894" sldId="257"/>
            <ac:cxnSpMk id="17" creationId="{0D25C7C9-F539-AA09-9885-34C6FA9A85CC}"/>
          </ac:cxnSpMkLst>
        </pc:cxnChg>
      </pc:sldChg>
      <pc:sldChg chg="addSp delSp modSp mod">
        <pc:chgData name="Marcia Horine" userId="b065361f56b07e74" providerId="LiveId" clId="{2DB92F9C-D395-4C95-AC37-46CD7498A80C}" dt="2025-09-02T18:14:25.943" v="32" actId="14100"/>
        <pc:sldMkLst>
          <pc:docMk/>
          <pc:sldMk cId="3883177000" sldId="258"/>
        </pc:sldMkLst>
        <pc:picChg chg="del">
          <ac:chgData name="Marcia Horine" userId="b065361f56b07e74" providerId="LiveId" clId="{2DB92F9C-D395-4C95-AC37-46CD7498A80C}" dt="2025-09-02T18:13:45.859" v="26" actId="21"/>
          <ac:picMkLst>
            <pc:docMk/>
            <pc:sldMk cId="3883177000" sldId="258"/>
            <ac:picMk id="3" creationId="{5DEA5A7B-1F64-377D-D730-0995FE9E5F13}"/>
          </ac:picMkLst>
        </pc:picChg>
        <pc:picChg chg="add mod">
          <ac:chgData name="Marcia Horine" userId="b065361f56b07e74" providerId="LiveId" clId="{2DB92F9C-D395-4C95-AC37-46CD7498A80C}" dt="2025-09-02T18:14:01.136" v="29" actId="962"/>
          <ac:picMkLst>
            <pc:docMk/>
            <pc:sldMk cId="3883177000" sldId="258"/>
            <ac:picMk id="5" creationId="{7EDA2CEF-2735-AF35-276E-7227711BEDC9}"/>
          </ac:picMkLst>
        </pc:picChg>
        <pc:cxnChg chg="mod">
          <ac:chgData name="Marcia Horine" userId="b065361f56b07e74" providerId="LiveId" clId="{2DB92F9C-D395-4C95-AC37-46CD7498A80C}" dt="2025-09-02T18:14:25.943" v="32" actId="14100"/>
          <ac:cxnSpMkLst>
            <pc:docMk/>
            <pc:sldMk cId="3883177000" sldId="258"/>
            <ac:cxnSpMk id="9" creationId="{1ED15033-72AD-982E-7F6D-0F3176E1DD77}"/>
          </ac:cxnSpMkLst>
        </pc:cxnChg>
      </pc:sldChg>
      <pc:sldChg chg="addSp delSp modSp mod">
        <pc:chgData name="Marcia Horine" userId="b065361f56b07e74" providerId="LiveId" clId="{2DB92F9C-D395-4C95-AC37-46CD7498A80C}" dt="2025-09-02T18:15:23.042" v="36" actId="962"/>
        <pc:sldMkLst>
          <pc:docMk/>
          <pc:sldMk cId="3164688028" sldId="260"/>
        </pc:sldMkLst>
        <pc:picChg chg="del">
          <ac:chgData name="Marcia Horine" userId="b065361f56b07e74" providerId="LiveId" clId="{2DB92F9C-D395-4C95-AC37-46CD7498A80C}" dt="2025-09-02T18:15:11.159" v="33" actId="21"/>
          <ac:picMkLst>
            <pc:docMk/>
            <pc:sldMk cId="3164688028" sldId="260"/>
            <ac:picMk id="3" creationId="{B326F299-52DD-01C5-EAD3-3FFD52ECAC1B}"/>
          </ac:picMkLst>
        </pc:picChg>
        <pc:picChg chg="add mod">
          <ac:chgData name="Marcia Horine" userId="b065361f56b07e74" providerId="LiveId" clId="{2DB92F9C-D395-4C95-AC37-46CD7498A80C}" dt="2025-09-02T18:15:23.042" v="36" actId="962"/>
          <ac:picMkLst>
            <pc:docMk/>
            <pc:sldMk cId="3164688028" sldId="260"/>
            <ac:picMk id="5" creationId="{7331B7CD-579F-3378-00B0-FA01D1447408}"/>
          </ac:picMkLst>
        </pc:picChg>
      </pc:sldChg>
      <pc:sldChg chg="addSp delSp modSp mod">
        <pc:chgData name="Marcia Horine" userId="b065361f56b07e74" providerId="LiveId" clId="{2DB92F9C-D395-4C95-AC37-46CD7498A80C}" dt="2025-09-02T18:16:52.784" v="41" actId="21"/>
        <pc:sldMkLst>
          <pc:docMk/>
          <pc:sldMk cId="4258144097" sldId="261"/>
        </pc:sldMkLst>
        <pc:picChg chg="del">
          <ac:chgData name="Marcia Horine" userId="b065361f56b07e74" providerId="LiveId" clId="{2DB92F9C-D395-4C95-AC37-46CD7498A80C}" dt="2025-09-02T18:15:53.266" v="37" actId="21"/>
          <ac:picMkLst>
            <pc:docMk/>
            <pc:sldMk cId="4258144097" sldId="261"/>
            <ac:picMk id="3" creationId="{00F7AB20-18D1-731A-806A-327B8E9DEDDE}"/>
          </ac:picMkLst>
        </pc:picChg>
        <pc:picChg chg="add mod">
          <ac:chgData name="Marcia Horine" userId="b065361f56b07e74" providerId="LiveId" clId="{2DB92F9C-D395-4C95-AC37-46CD7498A80C}" dt="2025-09-02T18:16:04.178" v="40" actId="962"/>
          <ac:picMkLst>
            <pc:docMk/>
            <pc:sldMk cId="4258144097" sldId="261"/>
            <ac:picMk id="4" creationId="{6210C9E8-0320-C772-D554-C4297C4F1E71}"/>
          </ac:picMkLst>
        </pc:picChg>
        <pc:cxnChg chg="del">
          <ac:chgData name="Marcia Horine" userId="b065361f56b07e74" providerId="LiveId" clId="{2DB92F9C-D395-4C95-AC37-46CD7498A80C}" dt="2025-09-02T18:16:52.784" v="41" actId="21"/>
          <ac:cxnSpMkLst>
            <pc:docMk/>
            <pc:sldMk cId="4258144097" sldId="261"/>
            <ac:cxnSpMk id="13" creationId="{409FC3D8-A39D-76E9-3F51-39212A4F4598}"/>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3B18F-EF32-B09D-C470-10A374B5D9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9B5D2C-3F48-6C2F-8697-F1407B9CEE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BB3310-F14D-3004-1596-B81C0378B909}"/>
              </a:ext>
            </a:extLst>
          </p:cNvPr>
          <p:cNvSpPr>
            <a:spLocks noGrp="1"/>
          </p:cNvSpPr>
          <p:nvPr>
            <p:ph type="dt" sz="half" idx="10"/>
          </p:nvPr>
        </p:nvSpPr>
        <p:spPr/>
        <p:txBody>
          <a:bodyPr/>
          <a:lstStyle/>
          <a:p>
            <a:fld id="{AE39D920-7450-4604-BC1A-12FE8BD5AC00}" type="datetimeFigureOut">
              <a:rPr lang="en-US" smtClean="0"/>
              <a:t>9/2/2025</a:t>
            </a:fld>
            <a:endParaRPr lang="en-US"/>
          </a:p>
        </p:txBody>
      </p:sp>
      <p:sp>
        <p:nvSpPr>
          <p:cNvPr id="5" name="Footer Placeholder 4">
            <a:extLst>
              <a:ext uri="{FF2B5EF4-FFF2-40B4-BE49-F238E27FC236}">
                <a16:creationId xmlns:a16="http://schemas.microsoft.com/office/drawing/2014/main" id="{50B7CD28-0311-2B27-D052-00A8853FC4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41F74A-2226-E60B-3C05-4682F67C9F75}"/>
              </a:ext>
            </a:extLst>
          </p:cNvPr>
          <p:cNvSpPr>
            <a:spLocks noGrp="1"/>
          </p:cNvSpPr>
          <p:nvPr>
            <p:ph type="sldNum" sz="quarter" idx="12"/>
          </p:nvPr>
        </p:nvSpPr>
        <p:spPr/>
        <p:txBody>
          <a:bodyPr/>
          <a:lstStyle/>
          <a:p>
            <a:fld id="{5E665A76-CF80-41D6-AC7C-E46A3695AE8E}" type="slidenum">
              <a:rPr lang="en-US" smtClean="0"/>
              <a:t>‹#›</a:t>
            </a:fld>
            <a:endParaRPr lang="en-US"/>
          </a:p>
        </p:txBody>
      </p:sp>
    </p:spTree>
    <p:extLst>
      <p:ext uri="{BB962C8B-B14F-4D97-AF65-F5344CB8AC3E}">
        <p14:creationId xmlns:p14="http://schemas.microsoft.com/office/powerpoint/2010/main" val="3657767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AA861-2F67-7FE3-BF41-CF76E489B9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B259C0-9E23-D8B2-2D53-648DD03EA0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C6A57C-BE7A-654A-53F0-BA3ACF60350F}"/>
              </a:ext>
            </a:extLst>
          </p:cNvPr>
          <p:cNvSpPr>
            <a:spLocks noGrp="1"/>
          </p:cNvSpPr>
          <p:nvPr>
            <p:ph type="dt" sz="half" idx="10"/>
          </p:nvPr>
        </p:nvSpPr>
        <p:spPr/>
        <p:txBody>
          <a:bodyPr/>
          <a:lstStyle/>
          <a:p>
            <a:fld id="{AE39D920-7450-4604-BC1A-12FE8BD5AC00}" type="datetimeFigureOut">
              <a:rPr lang="en-US" smtClean="0"/>
              <a:t>9/2/2025</a:t>
            </a:fld>
            <a:endParaRPr lang="en-US"/>
          </a:p>
        </p:txBody>
      </p:sp>
      <p:sp>
        <p:nvSpPr>
          <p:cNvPr id="5" name="Footer Placeholder 4">
            <a:extLst>
              <a:ext uri="{FF2B5EF4-FFF2-40B4-BE49-F238E27FC236}">
                <a16:creationId xmlns:a16="http://schemas.microsoft.com/office/drawing/2014/main" id="{399C2BF0-20FD-BF7F-A100-F73F469AF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81BBF5-200C-5CF6-3BBD-74878E1D7783}"/>
              </a:ext>
            </a:extLst>
          </p:cNvPr>
          <p:cNvSpPr>
            <a:spLocks noGrp="1"/>
          </p:cNvSpPr>
          <p:nvPr>
            <p:ph type="sldNum" sz="quarter" idx="12"/>
          </p:nvPr>
        </p:nvSpPr>
        <p:spPr/>
        <p:txBody>
          <a:bodyPr/>
          <a:lstStyle/>
          <a:p>
            <a:fld id="{5E665A76-CF80-41D6-AC7C-E46A3695AE8E}" type="slidenum">
              <a:rPr lang="en-US" smtClean="0"/>
              <a:t>‹#›</a:t>
            </a:fld>
            <a:endParaRPr lang="en-US"/>
          </a:p>
        </p:txBody>
      </p:sp>
    </p:spTree>
    <p:extLst>
      <p:ext uri="{BB962C8B-B14F-4D97-AF65-F5344CB8AC3E}">
        <p14:creationId xmlns:p14="http://schemas.microsoft.com/office/powerpoint/2010/main" val="422831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B18739-9080-E2FF-0158-EB7413888E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892B5F-D113-C308-2C75-E63A139647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07B280-1E46-14C4-B1CD-69DECB4F2CB1}"/>
              </a:ext>
            </a:extLst>
          </p:cNvPr>
          <p:cNvSpPr>
            <a:spLocks noGrp="1"/>
          </p:cNvSpPr>
          <p:nvPr>
            <p:ph type="dt" sz="half" idx="10"/>
          </p:nvPr>
        </p:nvSpPr>
        <p:spPr/>
        <p:txBody>
          <a:bodyPr/>
          <a:lstStyle/>
          <a:p>
            <a:fld id="{AE39D920-7450-4604-BC1A-12FE8BD5AC00}" type="datetimeFigureOut">
              <a:rPr lang="en-US" smtClean="0"/>
              <a:t>9/2/2025</a:t>
            </a:fld>
            <a:endParaRPr lang="en-US"/>
          </a:p>
        </p:txBody>
      </p:sp>
      <p:sp>
        <p:nvSpPr>
          <p:cNvPr id="5" name="Footer Placeholder 4">
            <a:extLst>
              <a:ext uri="{FF2B5EF4-FFF2-40B4-BE49-F238E27FC236}">
                <a16:creationId xmlns:a16="http://schemas.microsoft.com/office/drawing/2014/main" id="{5B07A80D-1CAE-EF93-82E5-AA2F356F9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571A40-A05B-832C-6AA1-D6392AEF8B2A}"/>
              </a:ext>
            </a:extLst>
          </p:cNvPr>
          <p:cNvSpPr>
            <a:spLocks noGrp="1"/>
          </p:cNvSpPr>
          <p:nvPr>
            <p:ph type="sldNum" sz="quarter" idx="12"/>
          </p:nvPr>
        </p:nvSpPr>
        <p:spPr/>
        <p:txBody>
          <a:bodyPr/>
          <a:lstStyle/>
          <a:p>
            <a:fld id="{5E665A76-CF80-41D6-AC7C-E46A3695AE8E}" type="slidenum">
              <a:rPr lang="en-US" smtClean="0"/>
              <a:t>‹#›</a:t>
            </a:fld>
            <a:endParaRPr lang="en-US"/>
          </a:p>
        </p:txBody>
      </p:sp>
    </p:spTree>
    <p:extLst>
      <p:ext uri="{BB962C8B-B14F-4D97-AF65-F5344CB8AC3E}">
        <p14:creationId xmlns:p14="http://schemas.microsoft.com/office/powerpoint/2010/main" val="2999320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92C7E-9B9A-77CD-9309-7660C0409F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0C6779-25C2-AF04-1B68-0A87996331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A20C02-B351-FEA5-B4BF-F058537C63B7}"/>
              </a:ext>
            </a:extLst>
          </p:cNvPr>
          <p:cNvSpPr>
            <a:spLocks noGrp="1"/>
          </p:cNvSpPr>
          <p:nvPr>
            <p:ph type="dt" sz="half" idx="10"/>
          </p:nvPr>
        </p:nvSpPr>
        <p:spPr/>
        <p:txBody>
          <a:bodyPr/>
          <a:lstStyle/>
          <a:p>
            <a:fld id="{AE39D920-7450-4604-BC1A-12FE8BD5AC00}" type="datetimeFigureOut">
              <a:rPr lang="en-US" smtClean="0"/>
              <a:t>9/2/2025</a:t>
            </a:fld>
            <a:endParaRPr lang="en-US"/>
          </a:p>
        </p:txBody>
      </p:sp>
      <p:sp>
        <p:nvSpPr>
          <p:cNvPr id="5" name="Footer Placeholder 4">
            <a:extLst>
              <a:ext uri="{FF2B5EF4-FFF2-40B4-BE49-F238E27FC236}">
                <a16:creationId xmlns:a16="http://schemas.microsoft.com/office/drawing/2014/main" id="{BA0A819E-9366-8516-CC6B-F82362B47E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FDAF47-44C1-8702-264E-308248665A04}"/>
              </a:ext>
            </a:extLst>
          </p:cNvPr>
          <p:cNvSpPr>
            <a:spLocks noGrp="1"/>
          </p:cNvSpPr>
          <p:nvPr>
            <p:ph type="sldNum" sz="quarter" idx="12"/>
          </p:nvPr>
        </p:nvSpPr>
        <p:spPr/>
        <p:txBody>
          <a:bodyPr/>
          <a:lstStyle/>
          <a:p>
            <a:fld id="{5E665A76-CF80-41D6-AC7C-E46A3695AE8E}" type="slidenum">
              <a:rPr lang="en-US" smtClean="0"/>
              <a:t>‹#›</a:t>
            </a:fld>
            <a:endParaRPr lang="en-US"/>
          </a:p>
        </p:txBody>
      </p:sp>
    </p:spTree>
    <p:extLst>
      <p:ext uri="{BB962C8B-B14F-4D97-AF65-F5344CB8AC3E}">
        <p14:creationId xmlns:p14="http://schemas.microsoft.com/office/powerpoint/2010/main" val="3723626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9E4A7-2E41-FA7F-EFFE-99184F9944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C79BC5-AECA-88C3-AA9F-8CBC2E6CFF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586F32-509C-AE4F-D7E0-4C7812E94212}"/>
              </a:ext>
            </a:extLst>
          </p:cNvPr>
          <p:cNvSpPr>
            <a:spLocks noGrp="1"/>
          </p:cNvSpPr>
          <p:nvPr>
            <p:ph type="dt" sz="half" idx="10"/>
          </p:nvPr>
        </p:nvSpPr>
        <p:spPr/>
        <p:txBody>
          <a:bodyPr/>
          <a:lstStyle/>
          <a:p>
            <a:fld id="{AE39D920-7450-4604-BC1A-12FE8BD5AC00}" type="datetimeFigureOut">
              <a:rPr lang="en-US" smtClean="0"/>
              <a:t>9/2/2025</a:t>
            </a:fld>
            <a:endParaRPr lang="en-US"/>
          </a:p>
        </p:txBody>
      </p:sp>
      <p:sp>
        <p:nvSpPr>
          <p:cNvPr id="5" name="Footer Placeholder 4">
            <a:extLst>
              <a:ext uri="{FF2B5EF4-FFF2-40B4-BE49-F238E27FC236}">
                <a16:creationId xmlns:a16="http://schemas.microsoft.com/office/drawing/2014/main" id="{9145F2C8-3BF6-8676-C09D-0595B49FFC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F12F74-C892-C025-4ABB-E7C3BA12ECBF}"/>
              </a:ext>
            </a:extLst>
          </p:cNvPr>
          <p:cNvSpPr>
            <a:spLocks noGrp="1"/>
          </p:cNvSpPr>
          <p:nvPr>
            <p:ph type="sldNum" sz="quarter" idx="12"/>
          </p:nvPr>
        </p:nvSpPr>
        <p:spPr/>
        <p:txBody>
          <a:bodyPr/>
          <a:lstStyle/>
          <a:p>
            <a:fld id="{5E665A76-CF80-41D6-AC7C-E46A3695AE8E}" type="slidenum">
              <a:rPr lang="en-US" smtClean="0"/>
              <a:t>‹#›</a:t>
            </a:fld>
            <a:endParaRPr lang="en-US"/>
          </a:p>
        </p:txBody>
      </p:sp>
    </p:spTree>
    <p:extLst>
      <p:ext uri="{BB962C8B-B14F-4D97-AF65-F5344CB8AC3E}">
        <p14:creationId xmlns:p14="http://schemas.microsoft.com/office/powerpoint/2010/main" val="1215144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94BA3-E6AD-4E17-67C7-B3942500F9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8A0D05-294E-ABD7-9242-48060A4E46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528BBD-A6A7-E68F-2D5B-076C746341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0424C9-7E75-9865-690E-3FC6CE46B37C}"/>
              </a:ext>
            </a:extLst>
          </p:cNvPr>
          <p:cNvSpPr>
            <a:spLocks noGrp="1"/>
          </p:cNvSpPr>
          <p:nvPr>
            <p:ph type="dt" sz="half" idx="10"/>
          </p:nvPr>
        </p:nvSpPr>
        <p:spPr/>
        <p:txBody>
          <a:bodyPr/>
          <a:lstStyle/>
          <a:p>
            <a:fld id="{AE39D920-7450-4604-BC1A-12FE8BD5AC00}" type="datetimeFigureOut">
              <a:rPr lang="en-US" smtClean="0"/>
              <a:t>9/2/2025</a:t>
            </a:fld>
            <a:endParaRPr lang="en-US"/>
          </a:p>
        </p:txBody>
      </p:sp>
      <p:sp>
        <p:nvSpPr>
          <p:cNvPr id="6" name="Footer Placeholder 5">
            <a:extLst>
              <a:ext uri="{FF2B5EF4-FFF2-40B4-BE49-F238E27FC236}">
                <a16:creationId xmlns:a16="http://schemas.microsoft.com/office/drawing/2014/main" id="{49EED51D-2B64-2489-899C-6CA0889C0F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425038-CDC4-5C80-0B3E-6EC102579E24}"/>
              </a:ext>
            </a:extLst>
          </p:cNvPr>
          <p:cNvSpPr>
            <a:spLocks noGrp="1"/>
          </p:cNvSpPr>
          <p:nvPr>
            <p:ph type="sldNum" sz="quarter" idx="12"/>
          </p:nvPr>
        </p:nvSpPr>
        <p:spPr/>
        <p:txBody>
          <a:bodyPr/>
          <a:lstStyle/>
          <a:p>
            <a:fld id="{5E665A76-CF80-41D6-AC7C-E46A3695AE8E}" type="slidenum">
              <a:rPr lang="en-US" smtClean="0"/>
              <a:t>‹#›</a:t>
            </a:fld>
            <a:endParaRPr lang="en-US"/>
          </a:p>
        </p:txBody>
      </p:sp>
    </p:spTree>
    <p:extLst>
      <p:ext uri="{BB962C8B-B14F-4D97-AF65-F5344CB8AC3E}">
        <p14:creationId xmlns:p14="http://schemas.microsoft.com/office/powerpoint/2010/main" val="4026420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901D8-A5F7-35A6-E78A-5C5AA0C91C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FF002A-1AF5-39CF-841E-50B6797BDB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3468FB-C70C-27F6-58F6-106AEE216C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CAFEC9-A2CE-6034-186F-D4724B7F4C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C02A62-DAE7-81C2-BA0A-2FCB6F5BB4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A3BD5A-A1BC-4072-5F6A-D6F904796251}"/>
              </a:ext>
            </a:extLst>
          </p:cNvPr>
          <p:cNvSpPr>
            <a:spLocks noGrp="1"/>
          </p:cNvSpPr>
          <p:nvPr>
            <p:ph type="dt" sz="half" idx="10"/>
          </p:nvPr>
        </p:nvSpPr>
        <p:spPr/>
        <p:txBody>
          <a:bodyPr/>
          <a:lstStyle/>
          <a:p>
            <a:fld id="{AE39D920-7450-4604-BC1A-12FE8BD5AC00}" type="datetimeFigureOut">
              <a:rPr lang="en-US" smtClean="0"/>
              <a:t>9/2/2025</a:t>
            </a:fld>
            <a:endParaRPr lang="en-US"/>
          </a:p>
        </p:txBody>
      </p:sp>
      <p:sp>
        <p:nvSpPr>
          <p:cNvPr id="8" name="Footer Placeholder 7">
            <a:extLst>
              <a:ext uri="{FF2B5EF4-FFF2-40B4-BE49-F238E27FC236}">
                <a16:creationId xmlns:a16="http://schemas.microsoft.com/office/drawing/2014/main" id="{834671E0-6E4A-7F12-A81E-3866A43718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764EE0-489D-0436-FE78-D7C445ACF628}"/>
              </a:ext>
            </a:extLst>
          </p:cNvPr>
          <p:cNvSpPr>
            <a:spLocks noGrp="1"/>
          </p:cNvSpPr>
          <p:nvPr>
            <p:ph type="sldNum" sz="quarter" idx="12"/>
          </p:nvPr>
        </p:nvSpPr>
        <p:spPr/>
        <p:txBody>
          <a:bodyPr/>
          <a:lstStyle/>
          <a:p>
            <a:fld id="{5E665A76-CF80-41D6-AC7C-E46A3695AE8E}" type="slidenum">
              <a:rPr lang="en-US" smtClean="0"/>
              <a:t>‹#›</a:t>
            </a:fld>
            <a:endParaRPr lang="en-US"/>
          </a:p>
        </p:txBody>
      </p:sp>
    </p:spTree>
    <p:extLst>
      <p:ext uri="{BB962C8B-B14F-4D97-AF65-F5344CB8AC3E}">
        <p14:creationId xmlns:p14="http://schemas.microsoft.com/office/powerpoint/2010/main" val="963396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1FDAF-C1FC-7DD0-975C-715D223F2B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A551A9-A439-1638-7E5B-B2DAFAFBFA57}"/>
              </a:ext>
            </a:extLst>
          </p:cNvPr>
          <p:cNvSpPr>
            <a:spLocks noGrp="1"/>
          </p:cNvSpPr>
          <p:nvPr>
            <p:ph type="dt" sz="half" idx="10"/>
          </p:nvPr>
        </p:nvSpPr>
        <p:spPr/>
        <p:txBody>
          <a:bodyPr/>
          <a:lstStyle/>
          <a:p>
            <a:fld id="{AE39D920-7450-4604-BC1A-12FE8BD5AC00}" type="datetimeFigureOut">
              <a:rPr lang="en-US" smtClean="0"/>
              <a:t>9/2/2025</a:t>
            </a:fld>
            <a:endParaRPr lang="en-US"/>
          </a:p>
        </p:txBody>
      </p:sp>
      <p:sp>
        <p:nvSpPr>
          <p:cNvPr id="4" name="Footer Placeholder 3">
            <a:extLst>
              <a:ext uri="{FF2B5EF4-FFF2-40B4-BE49-F238E27FC236}">
                <a16:creationId xmlns:a16="http://schemas.microsoft.com/office/drawing/2014/main" id="{10F85CF1-F51E-974C-5150-0A46F0F0BF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99B128-59B4-F61B-A4C7-3EE2F8FF7B9D}"/>
              </a:ext>
            </a:extLst>
          </p:cNvPr>
          <p:cNvSpPr>
            <a:spLocks noGrp="1"/>
          </p:cNvSpPr>
          <p:nvPr>
            <p:ph type="sldNum" sz="quarter" idx="12"/>
          </p:nvPr>
        </p:nvSpPr>
        <p:spPr/>
        <p:txBody>
          <a:bodyPr/>
          <a:lstStyle/>
          <a:p>
            <a:fld id="{5E665A76-CF80-41D6-AC7C-E46A3695AE8E}" type="slidenum">
              <a:rPr lang="en-US" smtClean="0"/>
              <a:t>‹#›</a:t>
            </a:fld>
            <a:endParaRPr lang="en-US"/>
          </a:p>
        </p:txBody>
      </p:sp>
    </p:spTree>
    <p:extLst>
      <p:ext uri="{BB962C8B-B14F-4D97-AF65-F5344CB8AC3E}">
        <p14:creationId xmlns:p14="http://schemas.microsoft.com/office/powerpoint/2010/main" val="3957193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3EF421-6B51-858A-4BA1-AC7E84037224}"/>
              </a:ext>
            </a:extLst>
          </p:cNvPr>
          <p:cNvSpPr>
            <a:spLocks noGrp="1"/>
          </p:cNvSpPr>
          <p:nvPr>
            <p:ph type="dt" sz="half" idx="10"/>
          </p:nvPr>
        </p:nvSpPr>
        <p:spPr/>
        <p:txBody>
          <a:bodyPr/>
          <a:lstStyle/>
          <a:p>
            <a:fld id="{AE39D920-7450-4604-BC1A-12FE8BD5AC00}" type="datetimeFigureOut">
              <a:rPr lang="en-US" smtClean="0"/>
              <a:t>9/2/2025</a:t>
            </a:fld>
            <a:endParaRPr lang="en-US"/>
          </a:p>
        </p:txBody>
      </p:sp>
      <p:sp>
        <p:nvSpPr>
          <p:cNvPr id="3" name="Footer Placeholder 2">
            <a:extLst>
              <a:ext uri="{FF2B5EF4-FFF2-40B4-BE49-F238E27FC236}">
                <a16:creationId xmlns:a16="http://schemas.microsoft.com/office/drawing/2014/main" id="{FB71DBE6-65C6-8522-FADD-9294CDF7B5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AE7F9C-919D-1065-486B-D5E0546E2B09}"/>
              </a:ext>
            </a:extLst>
          </p:cNvPr>
          <p:cNvSpPr>
            <a:spLocks noGrp="1"/>
          </p:cNvSpPr>
          <p:nvPr>
            <p:ph type="sldNum" sz="quarter" idx="12"/>
          </p:nvPr>
        </p:nvSpPr>
        <p:spPr/>
        <p:txBody>
          <a:bodyPr/>
          <a:lstStyle/>
          <a:p>
            <a:fld id="{5E665A76-CF80-41D6-AC7C-E46A3695AE8E}" type="slidenum">
              <a:rPr lang="en-US" smtClean="0"/>
              <a:t>‹#›</a:t>
            </a:fld>
            <a:endParaRPr lang="en-US"/>
          </a:p>
        </p:txBody>
      </p:sp>
    </p:spTree>
    <p:extLst>
      <p:ext uri="{BB962C8B-B14F-4D97-AF65-F5344CB8AC3E}">
        <p14:creationId xmlns:p14="http://schemas.microsoft.com/office/powerpoint/2010/main" val="1159529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D94D0-BD0D-93C4-4C49-6ACA751036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371955-98CA-74D0-83C2-B84A667759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B90943-5965-3C6E-CB8C-25D7242BE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E6B2DE-AB90-9B25-3815-6D78CE8AA3BB}"/>
              </a:ext>
            </a:extLst>
          </p:cNvPr>
          <p:cNvSpPr>
            <a:spLocks noGrp="1"/>
          </p:cNvSpPr>
          <p:nvPr>
            <p:ph type="dt" sz="half" idx="10"/>
          </p:nvPr>
        </p:nvSpPr>
        <p:spPr/>
        <p:txBody>
          <a:bodyPr/>
          <a:lstStyle/>
          <a:p>
            <a:fld id="{AE39D920-7450-4604-BC1A-12FE8BD5AC00}" type="datetimeFigureOut">
              <a:rPr lang="en-US" smtClean="0"/>
              <a:t>9/2/2025</a:t>
            </a:fld>
            <a:endParaRPr lang="en-US"/>
          </a:p>
        </p:txBody>
      </p:sp>
      <p:sp>
        <p:nvSpPr>
          <p:cNvPr id="6" name="Footer Placeholder 5">
            <a:extLst>
              <a:ext uri="{FF2B5EF4-FFF2-40B4-BE49-F238E27FC236}">
                <a16:creationId xmlns:a16="http://schemas.microsoft.com/office/drawing/2014/main" id="{A3FBE913-D335-EA27-04CC-24CC6959AB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59CE15-81A6-38B6-4B01-0C5FA2CD318C}"/>
              </a:ext>
            </a:extLst>
          </p:cNvPr>
          <p:cNvSpPr>
            <a:spLocks noGrp="1"/>
          </p:cNvSpPr>
          <p:nvPr>
            <p:ph type="sldNum" sz="quarter" idx="12"/>
          </p:nvPr>
        </p:nvSpPr>
        <p:spPr/>
        <p:txBody>
          <a:bodyPr/>
          <a:lstStyle/>
          <a:p>
            <a:fld id="{5E665A76-CF80-41D6-AC7C-E46A3695AE8E}" type="slidenum">
              <a:rPr lang="en-US" smtClean="0"/>
              <a:t>‹#›</a:t>
            </a:fld>
            <a:endParaRPr lang="en-US"/>
          </a:p>
        </p:txBody>
      </p:sp>
    </p:spTree>
    <p:extLst>
      <p:ext uri="{BB962C8B-B14F-4D97-AF65-F5344CB8AC3E}">
        <p14:creationId xmlns:p14="http://schemas.microsoft.com/office/powerpoint/2010/main" val="1465125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9DD9D-7B04-B6C9-FCCB-3662DB60C3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1E4879-A258-0173-5614-04D8F75B8C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1AB44D-AD2B-2BC0-4D79-280DDFB83C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EC181F-6E85-4B36-A1C1-60AAA79176A3}"/>
              </a:ext>
            </a:extLst>
          </p:cNvPr>
          <p:cNvSpPr>
            <a:spLocks noGrp="1"/>
          </p:cNvSpPr>
          <p:nvPr>
            <p:ph type="dt" sz="half" idx="10"/>
          </p:nvPr>
        </p:nvSpPr>
        <p:spPr/>
        <p:txBody>
          <a:bodyPr/>
          <a:lstStyle/>
          <a:p>
            <a:fld id="{AE39D920-7450-4604-BC1A-12FE8BD5AC00}" type="datetimeFigureOut">
              <a:rPr lang="en-US" smtClean="0"/>
              <a:t>9/2/2025</a:t>
            </a:fld>
            <a:endParaRPr lang="en-US"/>
          </a:p>
        </p:txBody>
      </p:sp>
      <p:sp>
        <p:nvSpPr>
          <p:cNvPr id="6" name="Footer Placeholder 5">
            <a:extLst>
              <a:ext uri="{FF2B5EF4-FFF2-40B4-BE49-F238E27FC236}">
                <a16:creationId xmlns:a16="http://schemas.microsoft.com/office/drawing/2014/main" id="{7A65A5B6-3B39-4F2A-D0E9-EB0D2D45BF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FB950-8D20-4423-C209-22D1740EC859}"/>
              </a:ext>
            </a:extLst>
          </p:cNvPr>
          <p:cNvSpPr>
            <a:spLocks noGrp="1"/>
          </p:cNvSpPr>
          <p:nvPr>
            <p:ph type="sldNum" sz="quarter" idx="12"/>
          </p:nvPr>
        </p:nvSpPr>
        <p:spPr/>
        <p:txBody>
          <a:bodyPr/>
          <a:lstStyle/>
          <a:p>
            <a:fld id="{5E665A76-CF80-41D6-AC7C-E46A3695AE8E}" type="slidenum">
              <a:rPr lang="en-US" smtClean="0"/>
              <a:t>‹#›</a:t>
            </a:fld>
            <a:endParaRPr lang="en-US"/>
          </a:p>
        </p:txBody>
      </p:sp>
    </p:spTree>
    <p:extLst>
      <p:ext uri="{BB962C8B-B14F-4D97-AF65-F5344CB8AC3E}">
        <p14:creationId xmlns:p14="http://schemas.microsoft.com/office/powerpoint/2010/main" val="4244571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F7E1AB-F3B8-EC0F-3E37-818E70B301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1127A9-5443-939A-2E52-030170CBF4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B54DFD-DD93-72ED-B1DA-26CCCF338A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E39D920-7450-4604-BC1A-12FE8BD5AC00}" type="datetimeFigureOut">
              <a:rPr lang="en-US" smtClean="0"/>
              <a:t>9/2/2025</a:t>
            </a:fld>
            <a:endParaRPr lang="en-US"/>
          </a:p>
        </p:txBody>
      </p:sp>
      <p:sp>
        <p:nvSpPr>
          <p:cNvPr id="5" name="Footer Placeholder 4">
            <a:extLst>
              <a:ext uri="{FF2B5EF4-FFF2-40B4-BE49-F238E27FC236}">
                <a16:creationId xmlns:a16="http://schemas.microsoft.com/office/drawing/2014/main" id="{D98EE690-A456-4D5E-6A3E-85E5F4AB69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16291B3-5FDC-0EDF-30E3-86AD23E30E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E665A76-CF80-41D6-AC7C-E46A3695AE8E}" type="slidenum">
              <a:rPr lang="en-US" smtClean="0"/>
              <a:t>‹#›</a:t>
            </a:fld>
            <a:endParaRPr lang="en-US"/>
          </a:p>
        </p:txBody>
      </p:sp>
    </p:spTree>
    <p:extLst>
      <p:ext uri="{BB962C8B-B14F-4D97-AF65-F5344CB8AC3E}">
        <p14:creationId xmlns:p14="http://schemas.microsoft.com/office/powerpoint/2010/main" val="2808699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8C8BF-2EF9-B140-8158-455CE98F0C1A}"/>
              </a:ext>
            </a:extLst>
          </p:cNvPr>
          <p:cNvSpPr>
            <a:spLocks noGrp="1"/>
          </p:cNvSpPr>
          <p:nvPr>
            <p:ph type="ctrTitle"/>
          </p:nvPr>
        </p:nvSpPr>
        <p:spPr/>
        <p:txBody>
          <a:bodyPr/>
          <a:lstStyle/>
          <a:p>
            <a:r>
              <a:rPr lang="en-US" dirty="0"/>
              <a:t>a</a:t>
            </a:r>
          </a:p>
        </p:txBody>
      </p:sp>
      <p:sp>
        <p:nvSpPr>
          <p:cNvPr id="3" name="Subtitle 2">
            <a:extLst>
              <a:ext uri="{FF2B5EF4-FFF2-40B4-BE49-F238E27FC236}">
                <a16:creationId xmlns:a16="http://schemas.microsoft.com/office/drawing/2014/main" id="{25693745-7B38-29DA-D4BE-BECFA230DA8C}"/>
              </a:ext>
            </a:extLst>
          </p:cNvPr>
          <p:cNvSpPr>
            <a:spLocks noGrp="1"/>
          </p:cNvSpPr>
          <p:nvPr>
            <p:ph type="subTitle" idx="1"/>
          </p:nvPr>
        </p:nvSpPr>
        <p:spPr>
          <a:xfrm>
            <a:off x="1524000" y="3509964"/>
            <a:ext cx="9144000" cy="1747836"/>
          </a:xfrm>
        </p:spPr>
        <p:txBody>
          <a:bodyPr>
            <a:normAutofit/>
          </a:bodyPr>
          <a:lstStyle/>
          <a:p>
            <a:r>
              <a:rPr lang="en-US" sz="3600" dirty="0" err="1">
                <a:latin typeface="Comic Sans MS" panose="030F0702030302020204" pitchFamily="66" charset="0"/>
              </a:rPr>
              <a:t>Flocknote</a:t>
            </a:r>
            <a:r>
              <a:rPr lang="en-US" sz="3600" dirty="0">
                <a:latin typeface="Comic Sans MS" panose="030F0702030302020204" pitchFamily="66" charset="0"/>
              </a:rPr>
              <a:t> process to create new member profiles and update existing profiles.</a:t>
            </a:r>
          </a:p>
          <a:p>
            <a:endParaRPr lang="en-US" sz="3600" dirty="0" err="1">
              <a:latin typeface="Aptos Display" panose="020B0004020202020204" pitchFamily="34" charset="0"/>
            </a:endParaRPr>
          </a:p>
        </p:txBody>
      </p:sp>
      <p:pic>
        <p:nvPicPr>
          <p:cNvPr id="5" name="Picture 4">
            <a:extLst>
              <a:ext uri="{FF2B5EF4-FFF2-40B4-BE49-F238E27FC236}">
                <a16:creationId xmlns:a16="http://schemas.microsoft.com/office/drawing/2014/main" id="{8F3C2592-A628-D546-3E5C-48D6FA254729}"/>
              </a:ext>
            </a:extLst>
          </p:cNvPr>
          <p:cNvPicPr>
            <a:picLocks noChangeAspect="1"/>
          </p:cNvPicPr>
          <p:nvPr/>
        </p:nvPicPr>
        <p:blipFill>
          <a:blip r:embed="rId2"/>
          <a:stretch>
            <a:fillRect/>
          </a:stretch>
        </p:blipFill>
        <p:spPr>
          <a:xfrm>
            <a:off x="3052337" y="1122363"/>
            <a:ext cx="6087325" cy="2306637"/>
          </a:xfrm>
          <a:prstGeom prst="rect">
            <a:avLst/>
          </a:prstGeom>
        </p:spPr>
      </p:pic>
    </p:spTree>
    <p:extLst>
      <p:ext uri="{BB962C8B-B14F-4D97-AF65-F5344CB8AC3E}">
        <p14:creationId xmlns:p14="http://schemas.microsoft.com/office/powerpoint/2010/main" val="1071879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text on a black background&#10;&#10;Description automatically generated">
            <a:extLst>
              <a:ext uri="{FF2B5EF4-FFF2-40B4-BE49-F238E27FC236}">
                <a16:creationId xmlns:a16="http://schemas.microsoft.com/office/drawing/2014/main" id="{45EC3D70-F528-C3F8-5BAC-A6D00E9C44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9954" y="839450"/>
            <a:ext cx="5212091" cy="1499016"/>
          </a:xfrm>
          <a:prstGeom prst="rect">
            <a:avLst/>
          </a:prstGeom>
        </p:spPr>
      </p:pic>
      <p:sp>
        <p:nvSpPr>
          <p:cNvPr id="4" name="TextBox 3">
            <a:extLst>
              <a:ext uri="{FF2B5EF4-FFF2-40B4-BE49-F238E27FC236}">
                <a16:creationId xmlns:a16="http://schemas.microsoft.com/office/drawing/2014/main" id="{8E21D1D3-6EB0-1862-0B3C-96CC65F2E1EE}"/>
              </a:ext>
            </a:extLst>
          </p:cNvPr>
          <p:cNvSpPr txBox="1"/>
          <p:nvPr/>
        </p:nvSpPr>
        <p:spPr>
          <a:xfrm>
            <a:off x="944380" y="3117954"/>
            <a:ext cx="10628027" cy="1569660"/>
          </a:xfrm>
          <a:prstGeom prst="rect">
            <a:avLst/>
          </a:prstGeom>
          <a:noFill/>
        </p:spPr>
        <p:txBody>
          <a:bodyPr wrap="square" rtlCol="0">
            <a:spAutoFit/>
          </a:bodyPr>
          <a:lstStyle/>
          <a:p>
            <a:r>
              <a:rPr lang="en-US" sz="2400" dirty="0"/>
              <a:t>This Text-to-Join process can be used by any member of The Cornerstone to update their profile information at their convenience.  This is an easy way for </a:t>
            </a:r>
          </a:p>
          <a:p>
            <a:r>
              <a:rPr lang="en-US" sz="2400" dirty="0"/>
              <a:t>Branch Coordinators and Facilitators to maintain an accurate </a:t>
            </a:r>
            <a:r>
              <a:rPr lang="en-US" sz="2400"/>
              <a:t>and updated </a:t>
            </a:r>
            <a:r>
              <a:rPr lang="en-US" sz="2400" dirty="0"/>
              <a:t>database of </a:t>
            </a:r>
            <a:r>
              <a:rPr lang="en-US" sz="2400"/>
              <a:t>their membership.  </a:t>
            </a:r>
            <a:endParaRPr lang="en-US" sz="2400" dirty="0"/>
          </a:p>
        </p:txBody>
      </p:sp>
    </p:spTree>
    <p:extLst>
      <p:ext uri="{BB962C8B-B14F-4D97-AF65-F5344CB8AC3E}">
        <p14:creationId xmlns:p14="http://schemas.microsoft.com/office/powerpoint/2010/main" val="913873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E52BEB2-AC56-300F-3CD0-5187167A6FF1}"/>
              </a:ext>
            </a:extLst>
          </p:cNvPr>
          <p:cNvSpPr txBox="1"/>
          <p:nvPr/>
        </p:nvSpPr>
        <p:spPr>
          <a:xfrm>
            <a:off x="1066800" y="1527748"/>
            <a:ext cx="3042581" cy="2800767"/>
          </a:xfrm>
          <a:prstGeom prst="rect">
            <a:avLst/>
          </a:prstGeom>
          <a:noFill/>
        </p:spPr>
        <p:txBody>
          <a:bodyPr wrap="square" rtlCol="0">
            <a:spAutoFit/>
          </a:bodyPr>
          <a:lstStyle/>
          <a:p>
            <a:r>
              <a:rPr lang="en-US" sz="4400" dirty="0"/>
              <a:t>Text to 84576 the Keyword P</a:t>
            </a:r>
            <a:r>
              <a:rPr lang="en-US" sz="3600" b="1" dirty="0"/>
              <a:t>salm118-22</a:t>
            </a:r>
          </a:p>
        </p:txBody>
      </p:sp>
      <p:cxnSp>
        <p:nvCxnSpPr>
          <p:cNvPr id="15" name="Straight Arrow Connector 14">
            <a:extLst>
              <a:ext uri="{FF2B5EF4-FFF2-40B4-BE49-F238E27FC236}">
                <a16:creationId xmlns:a16="http://schemas.microsoft.com/office/drawing/2014/main" id="{1DA60AED-FE2E-F043-46C4-B649DDD4C143}"/>
              </a:ext>
            </a:extLst>
          </p:cNvPr>
          <p:cNvCxnSpPr/>
          <p:nvPr/>
        </p:nvCxnSpPr>
        <p:spPr>
          <a:xfrm flipV="1">
            <a:off x="2998033" y="1229193"/>
            <a:ext cx="1618937" cy="74950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pic>
        <p:nvPicPr>
          <p:cNvPr id="4" name="Picture 3" descr="A white background with black and green lines&#10;&#10;AI-generated content may be incorrect.">
            <a:extLst>
              <a:ext uri="{FF2B5EF4-FFF2-40B4-BE49-F238E27FC236}">
                <a16:creationId xmlns:a16="http://schemas.microsoft.com/office/drawing/2014/main" id="{94B4D232-696A-63F3-6927-1FB429BDA5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1685" y="0"/>
            <a:ext cx="3229673" cy="6858000"/>
          </a:xfrm>
          <a:prstGeom prst="rect">
            <a:avLst/>
          </a:prstGeom>
        </p:spPr>
      </p:pic>
      <p:cxnSp>
        <p:nvCxnSpPr>
          <p:cNvPr id="6" name="Straight Arrow Connector 5">
            <a:extLst>
              <a:ext uri="{FF2B5EF4-FFF2-40B4-BE49-F238E27FC236}">
                <a16:creationId xmlns:a16="http://schemas.microsoft.com/office/drawing/2014/main" id="{A8ED72B8-CF73-010C-1E23-2A0064529794}"/>
              </a:ext>
            </a:extLst>
          </p:cNvPr>
          <p:cNvCxnSpPr/>
          <p:nvPr/>
        </p:nvCxnSpPr>
        <p:spPr>
          <a:xfrm>
            <a:off x="3295291" y="4205404"/>
            <a:ext cx="2242867" cy="2022868"/>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825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12E777-30CF-D658-CB77-DF661592CBB5}"/>
              </a:ext>
            </a:extLst>
          </p:cNvPr>
          <p:cNvSpPr txBox="1"/>
          <p:nvPr/>
        </p:nvSpPr>
        <p:spPr>
          <a:xfrm>
            <a:off x="614597" y="1558977"/>
            <a:ext cx="3777521" cy="1323439"/>
          </a:xfrm>
          <a:prstGeom prst="rect">
            <a:avLst/>
          </a:prstGeom>
          <a:noFill/>
        </p:spPr>
        <p:txBody>
          <a:bodyPr wrap="square" rtlCol="0">
            <a:spAutoFit/>
          </a:bodyPr>
          <a:lstStyle/>
          <a:p>
            <a:r>
              <a:rPr lang="en-US" sz="4000" dirty="0"/>
              <a:t>Click on the link here.</a:t>
            </a:r>
          </a:p>
        </p:txBody>
      </p:sp>
      <p:cxnSp>
        <p:nvCxnSpPr>
          <p:cNvPr id="9" name="Straight Arrow Connector 8">
            <a:extLst>
              <a:ext uri="{FF2B5EF4-FFF2-40B4-BE49-F238E27FC236}">
                <a16:creationId xmlns:a16="http://schemas.microsoft.com/office/drawing/2014/main" id="{1ED15033-72AD-982E-7F6D-0F3176E1DD77}"/>
              </a:ext>
            </a:extLst>
          </p:cNvPr>
          <p:cNvCxnSpPr>
            <a:cxnSpLocks/>
          </p:cNvCxnSpPr>
          <p:nvPr/>
        </p:nvCxnSpPr>
        <p:spPr>
          <a:xfrm>
            <a:off x="2023672" y="2593298"/>
            <a:ext cx="2531075" cy="978038"/>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pic>
        <p:nvPicPr>
          <p:cNvPr id="5" name="Picture 4" descr="A screenshot of a chat&#10;&#10;AI-generated content may be incorrect.">
            <a:extLst>
              <a:ext uri="{FF2B5EF4-FFF2-40B4-BE49-F238E27FC236}">
                <a16:creationId xmlns:a16="http://schemas.microsoft.com/office/drawing/2014/main" id="{7EDA2CEF-2735-AF35-276E-7227711BED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6103" y="380574"/>
            <a:ext cx="2819794" cy="6096851"/>
          </a:xfrm>
          <a:prstGeom prst="rect">
            <a:avLst/>
          </a:prstGeom>
        </p:spPr>
      </p:pic>
    </p:spTree>
    <p:extLst>
      <p:ext uri="{BB962C8B-B14F-4D97-AF65-F5344CB8AC3E}">
        <p14:creationId xmlns:p14="http://schemas.microsoft.com/office/powerpoint/2010/main" val="3883177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1EEF4D21-7460-FD03-BB10-658192CA65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6300" y="381000"/>
            <a:ext cx="2819400" cy="6096000"/>
          </a:xfrm>
          <a:prstGeom prst="rect">
            <a:avLst/>
          </a:prstGeom>
        </p:spPr>
      </p:pic>
      <p:sp>
        <p:nvSpPr>
          <p:cNvPr id="4" name="TextBox 3">
            <a:extLst>
              <a:ext uri="{FF2B5EF4-FFF2-40B4-BE49-F238E27FC236}">
                <a16:creationId xmlns:a16="http://schemas.microsoft.com/office/drawing/2014/main" id="{9F1AFB3B-1445-7C98-CCAB-25D5ABC85A12}"/>
              </a:ext>
            </a:extLst>
          </p:cNvPr>
          <p:cNvSpPr txBox="1"/>
          <p:nvPr/>
        </p:nvSpPr>
        <p:spPr>
          <a:xfrm>
            <a:off x="314793" y="1663908"/>
            <a:ext cx="4212237" cy="3785652"/>
          </a:xfrm>
          <a:prstGeom prst="rect">
            <a:avLst/>
          </a:prstGeom>
          <a:noFill/>
        </p:spPr>
        <p:txBody>
          <a:bodyPr wrap="square" rtlCol="0">
            <a:spAutoFit/>
          </a:bodyPr>
          <a:lstStyle/>
          <a:p>
            <a:r>
              <a:rPr lang="en-US" sz="4000" dirty="0"/>
              <a:t>Enter First Name and Last Name in the boxes provided.  </a:t>
            </a:r>
          </a:p>
          <a:p>
            <a:endParaRPr lang="en-US" sz="4000" dirty="0"/>
          </a:p>
          <a:p>
            <a:r>
              <a:rPr lang="en-US" sz="4000" dirty="0"/>
              <a:t>  </a:t>
            </a:r>
          </a:p>
        </p:txBody>
      </p:sp>
      <p:cxnSp>
        <p:nvCxnSpPr>
          <p:cNvPr id="6" name="Straight Arrow Connector 5">
            <a:extLst>
              <a:ext uri="{FF2B5EF4-FFF2-40B4-BE49-F238E27FC236}">
                <a16:creationId xmlns:a16="http://schemas.microsoft.com/office/drawing/2014/main" id="{84A8B6A0-20F7-0057-7624-72BEC76D8415}"/>
              </a:ext>
            </a:extLst>
          </p:cNvPr>
          <p:cNvCxnSpPr/>
          <p:nvPr/>
        </p:nvCxnSpPr>
        <p:spPr>
          <a:xfrm>
            <a:off x="3237875" y="3267856"/>
            <a:ext cx="1873771" cy="314793"/>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26722C35-30DE-F128-DE8E-E35E01140F49}"/>
              </a:ext>
            </a:extLst>
          </p:cNvPr>
          <p:cNvCxnSpPr/>
          <p:nvPr/>
        </p:nvCxnSpPr>
        <p:spPr>
          <a:xfrm>
            <a:off x="3402767" y="3822492"/>
            <a:ext cx="1663908" cy="269823"/>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7157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1890B27D-9CB3-AC51-9033-187690CA8B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6300" y="381000"/>
            <a:ext cx="2819400" cy="6096000"/>
          </a:xfrm>
          <a:prstGeom prst="rect">
            <a:avLst/>
          </a:prstGeom>
        </p:spPr>
      </p:pic>
      <p:sp>
        <p:nvSpPr>
          <p:cNvPr id="4" name="TextBox 3">
            <a:extLst>
              <a:ext uri="{FF2B5EF4-FFF2-40B4-BE49-F238E27FC236}">
                <a16:creationId xmlns:a16="http://schemas.microsoft.com/office/drawing/2014/main" id="{79CAB9AA-9A23-BDCA-6798-293FD90BA09F}"/>
              </a:ext>
            </a:extLst>
          </p:cNvPr>
          <p:cNvSpPr txBox="1"/>
          <p:nvPr/>
        </p:nvSpPr>
        <p:spPr>
          <a:xfrm>
            <a:off x="1274165" y="2444115"/>
            <a:ext cx="3672590" cy="1323439"/>
          </a:xfrm>
          <a:prstGeom prst="rect">
            <a:avLst/>
          </a:prstGeom>
          <a:noFill/>
        </p:spPr>
        <p:txBody>
          <a:bodyPr wrap="square" rtlCol="0">
            <a:spAutoFit/>
          </a:bodyPr>
          <a:lstStyle/>
          <a:p>
            <a:r>
              <a:rPr lang="en-US" sz="4000" dirty="0"/>
              <a:t>Click Save</a:t>
            </a:r>
          </a:p>
          <a:p>
            <a:endParaRPr lang="en-US" sz="4000" dirty="0"/>
          </a:p>
        </p:txBody>
      </p:sp>
      <p:cxnSp>
        <p:nvCxnSpPr>
          <p:cNvPr id="8" name="Connector: Elbow 7">
            <a:extLst>
              <a:ext uri="{FF2B5EF4-FFF2-40B4-BE49-F238E27FC236}">
                <a16:creationId xmlns:a16="http://schemas.microsoft.com/office/drawing/2014/main" id="{C3595021-A622-7C95-8E75-3979334B8ACA}"/>
              </a:ext>
            </a:extLst>
          </p:cNvPr>
          <p:cNvCxnSpPr/>
          <p:nvPr/>
        </p:nvCxnSpPr>
        <p:spPr>
          <a:xfrm>
            <a:off x="3769090" y="2971800"/>
            <a:ext cx="914400" cy="914400"/>
          </a:xfrm>
          <a:prstGeom prst="bentConnector3">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0516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C63A31-3D67-7935-9552-45E2215C7924}"/>
              </a:ext>
            </a:extLst>
          </p:cNvPr>
          <p:cNvSpPr txBox="1"/>
          <p:nvPr/>
        </p:nvSpPr>
        <p:spPr>
          <a:xfrm>
            <a:off x="524657" y="1289155"/>
            <a:ext cx="3417757" cy="3785652"/>
          </a:xfrm>
          <a:prstGeom prst="rect">
            <a:avLst/>
          </a:prstGeom>
          <a:noFill/>
        </p:spPr>
        <p:txBody>
          <a:bodyPr wrap="square" rtlCol="0">
            <a:spAutoFit/>
          </a:bodyPr>
          <a:lstStyle/>
          <a:p>
            <a:r>
              <a:rPr lang="en-US" sz="2400" dirty="0"/>
              <a:t>All the Branches established currently are listed.  Check the branch you are joining if a new member or scroll down to confirm that you a have check mark next to the branch you are currently a member of. </a:t>
            </a:r>
          </a:p>
        </p:txBody>
      </p:sp>
      <p:pic>
        <p:nvPicPr>
          <p:cNvPr id="5" name="Picture 4" descr="A screenshot of a phone&#10;&#10;AI-generated content may be incorrect.">
            <a:extLst>
              <a:ext uri="{FF2B5EF4-FFF2-40B4-BE49-F238E27FC236}">
                <a16:creationId xmlns:a16="http://schemas.microsoft.com/office/drawing/2014/main" id="{7331B7CD-579F-3378-00B0-FA01D14474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445" y="1056944"/>
            <a:ext cx="2753109" cy="4744112"/>
          </a:xfrm>
          <a:prstGeom prst="rect">
            <a:avLst/>
          </a:prstGeom>
        </p:spPr>
      </p:pic>
    </p:spTree>
    <p:extLst>
      <p:ext uri="{BB962C8B-B14F-4D97-AF65-F5344CB8AC3E}">
        <p14:creationId xmlns:p14="http://schemas.microsoft.com/office/powerpoint/2010/main" val="3164688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ED2AF4-114A-EE3A-7C1F-C7F427175E6E}"/>
              </a:ext>
            </a:extLst>
          </p:cNvPr>
          <p:cNvSpPr txBox="1"/>
          <p:nvPr/>
        </p:nvSpPr>
        <p:spPr>
          <a:xfrm>
            <a:off x="494675" y="1319134"/>
            <a:ext cx="3597640" cy="3600986"/>
          </a:xfrm>
          <a:prstGeom prst="rect">
            <a:avLst/>
          </a:prstGeom>
          <a:noFill/>
        </p:spPr>
        <p:txBody>
          <a:bodyPr wrap="square" rtlCol="0">
            <a:spAutoFit/>
          </a:bodyPr>
          <a:lstStyle/>
          <a:p>
            <a:r>
              <a:rPr lang="en-US" sz="4000" dirty="0"/>
              <a:t>After confirming </a:t>
            </a:r>
            <a:r>
              <a:rPr lang="en-US" sz="3600" dirty="0"/>
              <a:t>your branch is checked, click on the Next button. </a:t>
            </a:r>
            <a:r>
              <a:rPr lang="en-US" sz="4000" dirty="0"/>
              <a:t> </a:t>
            </a:r>
          </a:p>
        </p:txBody>
      </p:sp>
      <p:pic>
        <p:nvPicPr>
          <p:cNvPr id="4" name="Picture 3" descr="A screenshot of a phone&#10;&#10;AI-generated content may be incorrect.">
            <a:extLst>
              <a:ext uri="{FF2B5EF4-FFF2-40B4-BE49-F238E27FC236}">
                <a16:creationId xmlns:a16="http://schemas.microsoft.com/office/drawing/2014/main" id="{6210C9E8-0320-C772-D554-C4297C4F1E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1847" y="0"/>
            <a:ext cx="4068305" cy="6858000"/>
          </a:xfrm>
          <a:prstGeom prst="rect">
            <a:avLst/>
          </a:prstGeom>
        </p:spPr>
      </p:pic>
    </p:spTree>
    <p:extLst>
      <p:ext uri="{BB962C8B-B14F-4D97-AF65-F5344CB8AC3E}">
        <p14:creationId xmlns:p14="http://schemas.microsoft.com/office/powerpoint/2010/main" val="4258144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descr="A screenshot of a phone&#10;&#10;Description automatically generated">
            <a:extLst>
              <a:ext uri="{FF2B5EF4-FFF2-40B4-BE49-F238E27FC236}">
                <a16:creationId xmlns:a16="http://schemas.microsoft.com/office/drawing/2014/main" id="{19182F48-4BDF-7C61-A2C8-AEA84256E4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6300" y="381000"/>
            <a:ext cx="2819400" cy="6096000"/>
          </a:xfrm>
          <a:prstGeom prst="rect">
            <a:avLst/>
          </a:prstGeom>
        </p:spPr>
      </p:pic>
      <p:sp>
        <p:nvSpPr>
          <p:cNvPr id="4" name="TextBox 3">
            <a:extLst>
              <a:ext uri="{FF2B5EF4-FFF2-40B4-BE49-F238E27FC236}">
                <a16:creationId xmlns:a16="http://schemas.microsoft.com/office/drawing/2014/main" id="{A63AC704-F964-2ACA-82A3-E672FC58927E}"/>
              </a:ext>
            </a:extLst>
          </p:cNvPr>
          <p:cNvSpPr txBox="1"/>
          <p:nvPr/>
        </p:nvSpPr>
        <p:spPr>
          <a:xfrm>
            <a:off x="524656" y="1004341"/>
            <a:ext cx="3882452" cy="3046988"/>
          </a:xfrm>
          <a:prstGeom prst="rect">
            <a:avLst/>
          </a:prstGeom>
          <a:noFill/>
        </p:spPr>
        <p:txBody>
          <a:bodyPr wrap="square" rtlCol="0">
            <a:spAutoFit/>
          </a:bodyPr>
          <a:lstStyle/>
          <a:p>
            <a:r>
              <a:rPr lang="en-US" sz="2400" dirty="0"/>
              <a:t>You will then be prompted to fill out additional fields in your profile.  Scroll down to make sure you get all the fields completed.  When finished click on the Save button.</a:t>
            </a:r>
          </a:p>
          <a:p>
            <a:r>
              <a:rPr lang="en-US" sz="2400" dirty="0"/>
              <a:t>    </a:t>
            </a:r>
          </a:p>
        </p:txBody>
      </p:sp>
    </p:spTree>
    <p:extLst>
      <p:ext uri="{BB962C8B-B14F-4D97-AF65-F5344CB8AC3E}">
        <p14:creationId xmlns:p14="http://schemas.microsoft.com/office/powerpoint/2010/main" val="3032543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descr="A screenshot of a website&#10;&#10;Description automatically generated">
            <a:extLst>
              <a:ext uri="{FF2B5EF4-FFF2-40B4-BE49-F238E27FC236}">
                <a16:creationId xmlns:a16="http://schemas.microsoft.com/office/drawing/2014/main" id="{C65DFC85-CE83-519D-63C4-D6AD49B309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6300" y="381000"/>
            <a:ext cx="2819400" cy="6096000"/>
          </a:xfrm>
          <a:prstGeom prst="rect">
            <a:avLst/>
          </a:prstGeom>
        </p:spPr>
      </p:pic>
      <p:sp>
        <p:nvSpPr>
          <p:cNvPr id="4" name="TextBox 3">
            <a:extLst>
              <a:ext uri="{FF2B5EF4-FFF2-40B4-BE49-F238E27FC236}">
                <a16:creationId xmlns:a16="http://schemas.microsoft.com/office/drawing/2014/main" id="{565726F2-F2B6-FAFA-9769-2174074C9F84}"/>
              </a:ext>
            </a:extLst>
          </p:cNvPr>
          <p:cNvSpPr txBox="1"/>
          <p:nvPr/>
        </p:nvSpPr>
        <p:spPr>
          <a:xfrm>
            <a:off x="539646" y="914400"/>
            <a:ext cx="3747541" cy="1569660"/>
          </a:xfrm>
          <a:prstGeom prst="rect">
            <a:avLst/>
          </a:prstGeom>
          <a:noFill/>
        </p:spPr>
        <p:txBody>
          <a:bodyPr wrap="square" rtlCol="0">
            <a:spAutoFit/>
          </a:bodyPr>
          <a:lstStyle/>
          <a:p>
            <a:r>
              <a:rPr lang="en-US" sz="2400" dirty="0"/>
              <a:t>This is the last screen you will see on your phone to let you know your profile updates are complete.</a:t>
            </a:r>
          </a:p>
        </p:txBody>
      </p:sp>
    </p:spTree>
    <p:extLst>
      <p:ext uri="{BB962C8B-B14F-4D97-AF65-F5344CB8AC3E}">
        <p14:creationId xmlns:p14="http://schemas.microsoft.com/office/powerpoint/2010/main" val="30652203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280</TotalTime>
  <Words>190</Words>
  <Application>Microsoft Office PowerPoint</Application>
  <PresentationFormat>Widescreen</PresentationFormat>
  <Paragraphs>15</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vt:lpstr>
      <vt:lpstr>Aptos Display</vt:lpstr>
      <vt:lpstr>Arial</vt:lpstr>
      <vt:lpstr>Comic Sans MS</vt:lpstr>
      <vt:lpstr>Office Theme</vt:lpstr>
      <vt:lpst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c:title>
  <dc:creator>marciahorine@gmail.com</dc:creator>
  <cp:lastModifiedBy>Marcia Horine</cp:lastModifiedBy>
  <cp:revision>2</cp:revision>
  <dcterms:created xsi:type="dcterms:W3CDTF">2024-05-17T18:05:26Z</dcterms:created>
  <dcterms:modified xsi:type="dcterms:W3CDTF">2025-09-02T18:17:03Z</dcterms:modified>
</cp:coreProperties>
</file>