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0D5CA9-C5F4-4A34-A992-8049847435E1}" v="1" dt="2025-07-27T18:34:49.9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9" autoAdjust="0"/>
    <p:restoredTop sz="94660"/>
  </p:normalViewPr>
  <p:slideViewPr>
    <p:cSldViewPr snapToGrid="0">
      <p:cViewPr varScale="1">
        <p:scale>
          <a:sx n="75" d="100"/>
          <a:sy n="75" d="100"/>
        </p:scale>
        <p:origin x="39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ggy Fonke" userId="5067e8a028e24e04" providerId="LiveId" clId="{710D5CA9-C5F4-4A34-A992-8049847435E1}"/>
    <pc:docChg chg="custSel modSld">
      <pc:chgData name="Peggy Fonke" userId="5067e8a028e24e04" providerId="LiveId" clId="{710D5CA9-C5F4-4A34-A992-8049847435E1}" dt="2025-07-27T18:35:48.990" v="26" actId="20577"/>
      <pc:docMkLst>
        <pc:docMk/>
      </pc:docMkLst>
      <pc:sldChg chg="modSp">
        <pc:chgData name="Peggy Fonke" userId="5067e8a028e24e04" providerId="LiveId" clId="{710D5CA9-C5F4-4A34-A992-8049847435E1}" dt="2025-07-27T18:34:49.945" v="0"/>
        <pc:sldMkLst>
          <pc:docMk/>
          <pc:sldMk cId="1694348634" sldId="256"/>
        </pc:sldMkLst>
        <pc:spChg chg="mod">
          <ac:chgData name="Peggy Fonke" userId="5067e8a028e24e04" providerId="LiveId" clId="{710D5CA9-C5F4-4A34-A992-8049847435E1}" dt="2025-07-27T18:34:49.945" v="0"/>
          <ac:spMkLst>
            <pc:docMk/>
            <pc:sldMk cId="1694348634" sldId="256"/>
            <ac:spMk id="2" creationId="{A2882AE1-6C2A-2534-6D3B-2CF92F0EC457}"/>
          </ac:spMkLst>
        </pc:spChg>
        <pc:spChg chg="mod">
          <ac:chgData name="Peggy Fonke" userId="5067e8a028e24e04" providerId="LiveId" clId="{710D5CA9-C5F4-4A34-A992-8049847435E1}" dt="2025-07-27T18:34:49.945" v="0"/>
          <ac:spMkLst>
            <pc:docMk/>
            <pc:sldMk cId="1694348634" sldId="256"/>
            <ac:spMk id="3" creationId="{ABA4345D-F2D4-4C4E-D014-8CBDD28F0E15}"/>
          </ac:spMkLst>
        </pc:spChg>
      </pc:sldChg>
      <pc:sldChg chg="modSp">
        <pc:chgData name="Peggy Fonke" userId="5067e8a028e24e04" providerId="LiveId" clId="{710D5CA9-C5F4-4A34-A992-8049847435E1}" dt="2025-07-27T18:34:49.945" v="0"/>
        <pc:sldMkLst>
          <pc:docMk/>
          <pc:sldMk cId="27406310" sldId="257"/>
        </pc:sldMkLst>
        <pc:spChg chg="mod">
          <ac:chgData name="Peggy Fonke" userId="5067e8a028e24e04" providerId="LiveId" clId="{710D5CA9-C5F4-4A34-A992-8049847435E1}" dt="2025-07-27T18:34:49.945" v="0"/>
          <ac:spMkLst>
            <pc:docMk/>
            <pc:sldMk cId="27406310" sldId="257"/>
            <ac:spMk id="2" creationId="{0F8FF28C-96E6-C54C-8CC9-0765A9118228}"/>
          </ac:spMkLst>
        </pc:spChg>
        <pc:spChg chg="mod">
          <ac:chgData name="Peggy Fonke" userId="5067e8a028e24e04" providerId="LiveId" clId="{710D5CA9-C5F4-4A34-A992-8049847435E1}" dt="2025-07-27T18:34:49.945" v="0"/>
          <ac:spMkLst>
            <pc:docMk/>
            <pc:sldMk cId="27406310" sldId="257"/>
            <ac:spMk id="3" creationId="{F65ADC89-3241-305B-141C-8BE8043337FE}"/>
          </ac:spMkLst>
        </pc:spChg>
      </pc:sldChg>
      <pc:sldChg chg="modSp mod">
        <pc:chgData name="Peggy Fonke" userId="5067e8a028e24e04" providerId="LiveId" clId="{710D5CA9-C5F4-4A34-A992-8049847435E1}" dt="2025-07-27T18:35:48.990" v="26" actId="20577"/>
        <pc:sldMkLst>
          <pc:docMk/>
          <pc:sldMk cId="2078132141" sldId="258"/>
        </pc:sldMkLst>
        <pc:spChg chg="mod">
          <ac:chgData name="Peggy Fonke" userId="5067e8a028e24e04" providerId="LiveId" clId="{710D5CA9-C5F4-4A34-A992-8049847435E1}" dt="2025-07-27T18:35:26.559" v="11" actId="20577"/>
          <ac:spMkLst>
            <pc:docMk/>
            <pc:sldMk cId="2078132141" sldId="258"/>
            <ac:spMk id="2" creationId="{D189E8AD-7A73-7384-A1E5-853E268B1838}"/>
          </ac:spMkLst>
        </pc:spChg>
        <pc:spChg chg="mod">
          <ac:chgData name="Peggy Fonke" userId="5067e8a028e24e04" providerId="LiveId" clId="{710D5CA9-C5F4-4A34-A992-8049847435E1}" dt="2025-07-27T18:35:48.990" v="26" actId="20577"/>
          <ac:spMkLst>
            <pc:docMk/>
            <pc:sldMk cId="2078132141" sldId="258"/>
            <ac:spMk id="3" creationId="{67FAF5A3-9C33-8E85-E352-B2F14B10A619}"/>
          </ac:spMkLst>
        </pc:spChg>
      </pc:sldChg>
      <pc:sldChg chg="modSp mod">
        <pc:chgData name="Peggy Fonke" userId="5067e8a028e24e04" providerId="LiveId" clId="{710D5CA9-C5F4-4A34-A992-8049847435E1}" dt="2025-07-27T18:34:50.080" v="1" actId="27636"/>
        <pc:sldMkLst>
          <pc:docMk/>
          <pc:sldMk cId="603340840" sldId="259"/>
        </pc:sldMkLst>
        <pc:spChg chg="mod">
          <ac:chgData name="Peggy Fonke" userId="5067e8a028e24e04" providerId="LiveId" clId="{710D5CA9-C5F4-4A34-A992-8049847435E1}" dt="2025-07-27T18:34:49.945" v="0"/>
          <ac:spMkLst>
            <pc:docMk/>
            <pc:sldMk cId="603340840" sldId="259"/>
            <ac:spMk id="2" creationId="{E3473D55-1802-17BC-9D53-7703D6888C7E}"/>
          </ac:spMkLst>
        </pc:spChg>
        <pc:spChg chg="mod">
          <ac:chgData name="Peggy Fonke" userId="5067e8a028e24e04" providerId="LiveId" clId="{710D5CA9-C5F4-4A34-A992-8049847435E1}" dt="2025-07-27T18:34:50.080" v="1" actId="27636"/>
          <ac:spMkLst>
            <pc:docMk/>
            <pc:sldMk cId="603340840" sldId="259"/>
            <ac:spMk id="3" creationId="{F3679CAC-3099-F873-995E-D05D3C4DD009}"/>
          </ac:spMkLst>
        </pc:spChg>
      </pc:sldChg>
      <pc:sldChg chg="modSp">
        <pc:chgData name="Peggy Fonke" userId="5067e8a028e24e04" providerId="LiveId" clId="{710D5CA9-C5F4-4A34-A992-8049847435E1}" dt="2025-07-27T18:34:49.945" v="0"/>
        <pc:sldMkLst>
          <pc:docMk/>
          <pc:sldMk cId="474199451" sldId="260"/>
        </pc:sldMkLst>
        <pc:spChg chg="mod">
          <ac:chgData name="Peggy Fonke" userId="5067e8a028e24e04" providerId="LiveId" clId="{710D5CA9-C5F4-4A34-A992-8049847435E1}" dt="2025-07-27T18:34:49.945" v="0"/>
          <ac:spMkLst>
            <pc:docMk/>
            <pc:sldMk cId="474199451" sldId="260"/>
            <ac:spMk id="2" creationId="{3362A361-1851-DCC0-BB8F-07A892BDF447}"/>
          </ac:spMkLst>
        </pc:spChg>
        <pc:spChg chg="mod">
          <ac:chgData name="Peggy Fonke" userId="5067e8a028e24e04" providerId="LiveId" clId="{710D5CA9-C5F4-4A34-A992-8049847435E1}" dt="2025-07-27T18:34:49.945" v="0"/>
          <ac:spMkLst>
            <pc:docMk/>
            <pc:sldMk cId="474199451" sldId="260"/>
            <ac:spMk id="3" creationId="{32C3942A-C9D1-D060-7DC9-B7B2B1329DE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148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8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09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06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324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76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48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9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19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2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D840C29-469E-42AC-B043-CE733E6458DB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A9168FD-4BF4-4AEE-B94C-C1C777B8D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81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82AE1-6C2A-2534-6D3B-2CF92F0EC4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Framework for Inviting Volunteers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A4345D-F2D4-4C4E-D014-8CBDD28F0E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Topline from 7-15-25 Workshop </a:t>
            </a:r>
          </a:p>
        </p:txBody>
      </p:sp>
    </p:spTree>
    <p:extLst>
      <p:ext uri="{BB962C8B-B14F-4D97-AF65-F5344CB8AC3E}">
        <p14:creationId xmlns:p14="http://schemas.microsoft.com/office/powerpoint/2010/main" val="1694348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FF28C-96E6-C54C-8CC9-0765A9118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Old Mindset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ADC89-3241-305B-141C-8BE804333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I’m reluctant to invite people to volunteer</a:t>
            </a:r>
          </a:p>
          <a:p>
            <a:pPr lvl="1"/>
            <a:r>
              <a:rPr lang="en-US" dirty="0"/>
              <a:t>Creates stress/anxiety/guilt</a:t>
            </a:r>
          </a:p>
          <a:p>
            <a:pPr lvl="1"/>
            <a:r>
              <a:rPr lang="en-US" dirty="0"/>
              <a:t>I feel rejected if they say ‘no’</a:t>
            </a:r>
          </a:p>
          <a:p>
            <a:pPr lvl="1"/>
            <a:r>
              <a:rPr lang="en-US" dirty="0"/>
              <a:t>It’s easier to do the job myself </a:t>
            </a:r>
          </a:p>
          <a:p>
            <a:pPr lvl="1"/>
            <a:r>
              <a:rPr lang="en-US" dirty="0"/>
              <a:t>They are so busy, they won’t say yes (prejudging)</a:t>
            </a:r>
          </a:p>
          <a:p>
            <a:pPr lvl="1"/>
            <a:r>
              <a:rPr lang="en-US" dirty="0"/>
              <a:t>I am desperate to find help</a:t>
            </a:r>
          </a:p>
          <a:p>
            <a:r>
              <a:rPr lang="en-US" dirty="0"/>
              <a:t>As a result, I don’t ask people to volunteer </a:t>
            </a:r>
          </a:p>
        </p:txBody>
      </p:sp>
    </p:spTree>
    <p:extLst>
      <p:ext uri="{BB962C8B-B14F-4D97-AF65-F5344CB8AC3E}">
        <p14:creationId xmlns:p14="http://schemas.microsoft.com/office/powerpoint/2010/main" val="27406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9E8AD-7A73-7384-A1E5-853E268B1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Reality:</a:t>
            </a:r>
            <a:br>
              <a:rPr lang="en-US" dirty="0"/>
            </a:br>
            <a:r>
              <a:rPr lang="en-US" dirty="0"/>
              <a:t>We are just the vessel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AF5A3-9C33-8E85-E352-B2F14B10A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job is to invite others to experience the joy of sharing their spiritual gifts.</a:t>
            </a:r>
          </a:p>
          <a:p>
            <a:pPr lvl="1"/>
            <a:r>
              <a:rPr lang="en-US" dirty="0"/>
              <a:t>Notice a person’s gift and invite them to share </a:t>
            </a:r>
          </a:p>
          <a:p>
            <a:r>
              <a:rPr lang="en-US" dirty="0"/>
              <a:t>The Holy Spirit is responsible for the outcome.</a:t>
            </a:r>
          </a:p>
          <a:p>
            <a:pPr lvl="1"/>
            <a:r>
              <a:rPr lang="en-US"/>
              <a:t>Whether </a:t>
            </a:r>
            <a:r>
              <a:rPr lang="en-US" dirty="0"/>
              <a:t>a person says yes or no, matters not – it’s not our concern.</a:t>
            </a:r>
          </a:p>
          <a:p>
            <a:pPr lvl="1"/>
            <a:r>
              <a:rPr lang="en-US" dirty="0"/>
              <a:t>Our job is simply to notice and to invite</a:t>
            </a:r>
          </a:p>
        </p:txBody>
      </p:sp>
    </p:spTree>
    <p:extLst>
      <p:ext uri="{BB962C8B-B14F-4D97-AF65-F5344CB8AC3E}">
        <p14:creationId xmlns:p14="http://schemas.microsoft.com/office/powerpoint/2010/main" val="2078132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3D55-1802-17BC-9D53-7703D6888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79CAC-3099-F873-995E-D05D3C4DD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Pay attention and notice others’ gifts</a:t>
            </a:r>
          </a:p>
          <a:p>
            <a:r>
              <a:rPr lang="en-US" dirty="0"/>
              <a:t>Be aware of the gifts needed in certain roles</a:t>
            </a:r>
          </a:p>
          <a:p>
            <a:r>
              <a:rPr lang="en-US" dirty="0"/>
              <a:t>Invite:</a:t>
            </a:r>
          </a:p>
          <a:p>
            <a:pPr lvl="1"/>
            <a:r>
              <a:rPr lang="en-US" dirty="0"/>
              <a:t>I noticed you have this gift</a:t>
            </a:r>
          </a:p>
          <a:p>
            <a:pPr lvl="1"/>
            <a:r>
              <a:rPr lang="en-US" dirty="0"/>
              <a:t>Here’s how it affects me</a:t>
            </a:r>
          </a:p>
          <a:p>
            <a:pPr lvl="1"/>
            <a:r>
              <a:rPr lang="en-US" dirty="0"/>
              <a:t>Would you ever consider sharing it by…</a:t>
            </a:r>
          </a:p>
          <a:p>
            <a:pPr lvl="1"/>
            <a:r>
              <a:rPr lang="en-US" dirty="0"/>
              <a:t>Because……….</a:t>
            </a:r>
          </a:p>
          <a:p>
            <a:r>
              <a:rPr lang="en-US" dirty="0"/>
              <a:t>Don’t try to convince them to say yes…</a:t>
            </a:r>
          </a:p>
          <a:p>
            <a:pPr lvl="1"/>
            <a:r>
              <a:rPr lang="en-US" dirty="0"/>
              <a:t>That’s not our job</a:t>
            </a:r>
          </a:p>
        </p:txBody>
      </p:sp>
    </p:spTree>
    <p:extLst>
      <p:ext uri="{BB962C8B-B14F-4D97-AF65-F5344CB8AC3E}">
        <p14:creationId xmlns:p14="http://schemas.microsoft.com/office/powerpoint/2010/main" val="603340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2A361-1851-DCC0-BB8F-07A892BDF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if they hesitate </a:t>
            </a:r>
            <a:r>
              <a:rPr lang="en-US"/>
              <a:t>or say no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3942A-C9D1-D060-7DC9-B7B2B1329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Pray about it, then follow up in a timely manner</a:t>
            </a:r>
          </a:p>
          <a:p>
            <a:r>
              <a:rPr lang="en-US" dirty="0"/>
              <a:t>Simplify the role</a:t>
            </a:r>
          </a:p>
          <a:p>
            <a:r>
              <a:rPr lang="en-US" dirty="0"/>
              <a:t>Job share/get a partner</a:t>
            </a:r>
          </a:p>
          <a:p>
            <a:r>
              <a:rPr lang="en-US" dirty="0"/>
              <a:t>Have a second position in mind </a:t>
            </a:r>
          </a:p>
        </p:txBody>
      </p:sp>
    </p:spTree>
    <p:extLst>
      <p:ext uri="{BB962C8B-B14F-4D97-AF65-F5344CB8AC3E}">
        <p14:creationId xmlns:p14="http://schemas.microsoft.com/office/powerpoint/2010/main" val="47419945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19</TotalTime>
  <Words>220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Parcel</vt:lpstr>
      <vt:lpstr>Framework for Inviting Volunteers </vt:lpstr>
      <vt:lpstr>Old Mindset</vt:lpstr>
      <vt:lpstr>Reality: We are just the vessel</vt:lpstr>
      <vt:lpstr>Framework </vt:lpstr>
      <vt:lpstr>Tips if they hesitate or say 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peggy fonke</dc:creator>
  <cp:lastModifiedBy>Peggy Fonke</cp:lastModifiedBy>
  <cp:revision>1</cp:revision>
  <dcterms:created xsi:type="dcterms:W3CDTF">2025-07-17T14:37:46Z</dcterms:created>
  <dcterms:modified xsi:type="dcterms:W3CDTF">2025-07-27T18:35:54Z</dcterms:modified>
</cp:coreProperties>
</file>